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7047D4-2776-4AC3-B3FB-7D36F5985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41E459A-4310-4E6E-842D-DD299440FD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E9B7B92-3F88-4A5C-BB11-9B60D26AC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823C0-21D5-414E-B6EB-3CDA0FBD8E75}" type="datetimeFigureOut">
              <a:rPr lang="ru-KZ" smtClean="0"/>
              <a:t>05.05.2023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4EE8EC6-5432-4C6E-B92E-20E53C4E1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8F016A0-D881-4DEB-A04C-471E84D09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5F9FD-E59F-4133-9F04-D52F69BF0B0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425188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067202-E709-4C2D-AFB9-0C208E625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DBCB23D-A4F6-4FF2-AD87-ADEA387A18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BDFBBAE-02E8-4687-B870-2AE1AC54E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823C0-21D5-414E-B6EB-3CDA0FBD8E75}" type="datetimeFigureOut">
              <a:rPr lang="ru-KZ" smtClean="0"/>
              <a:t>05.05.2023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3D42FD5-F40F-497E-A5DD-C1D9E2126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916C6DE-0F2B-448B-A74C-247292EAB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5F9FD-E59F-4133-9F04-D52F69BF0B0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96368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4A84B57-389E-4C88-8517-E6B6DBFDAF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F67DEE8-3574-4A59-A5F6-14F06704DD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268425E-C13E-48C4-950B-590568E21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823C0-21D5-414E-B6EB-3CDA0FBD8E75}" type="datetimeFigureOut">
              <a:rPr lang="ru-KZ" smtClean="0"/>
              <a:t>05.05.2023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91A901C-79EA-4AB5-B210-0BFEA1273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8B0E8BF-8CDF-4FB5-AB5F-38EAA53AA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5F9FD-E59F-4133-9F04-D52F69BF0B0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47919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4D2CE7-662E-47DA-872C-9BB18E9EC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F6A5E8-E995-4A8B-B53D-B6A4846B6C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8B5686-75AC-4264-B89F-AFF0B89EB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823C0-21D5-414E-B6EB-3CDA0FBD8E75}" type="datetimeFigureOut">
              <a:rPr lang="ru-KZ" smtClean="0"/>
              <a:t>05.05.2023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A34E81D-0587-4559-B408-A933CE85A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B99A487-D707-4225-847E-536079D14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5F9FD-E59F-4133-9F04-D52F69BF0B0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974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21B7C4-FB29-4916-9A08-71B659E5B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1753D56-A9AB-478B-B923-3B18CDC1D3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EEB8976-EEDD-4F54-920C-516B78D50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823C0-21D5-414E-B6EB-3CDA0FBD8E75}" type="datetimeFigureOut">
              <a:rPr lang="ru-KZ" smtClean="0"/>
              <a:t>05.05.2023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01338C-F00B-4FF7-9827-94CDB9C1E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5A0091C-DADA-49ED-BD07-7DDB1CE19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5F9FD-E59F-4133-9F04-D52F69BF0B0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110928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BFC4E5-4B85-4B4B-818C-55CC36986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CBECD0-92CA-4991-AD95-0E0F414EE1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1120A29-EF0E-4E1D-9B1E-A7739A6B1E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CB24760-BE6E-4B96-BEA0-CC1B07292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823C0-21D5-414E-B6EB-3CDA0FBD8E75}" type="datetimeFigureOut">
              <a:rPr lang="ru-KZ" smtClean="0"/>
              <a:t>05.05.2023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967C1EC-59EC-44F3-9C96-F920F9499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321F57E-69FB-4A3F-8108-F778FD538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5F9FD-E59F-4133-9F04-D52F69BF0B0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346632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221B67-4E88-4698-A10A-453E58279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FB1F2D6-8DC3-4435-BE8F-792AAF0F53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69E8043-C97E-4F6D-ACAF-2BEB5A0D85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9AB744B-AA72-48AF-9FD8-2E19F844CA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8A23D30-B6B5-474A-9EC0-416D7DA35A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7E36C54-AEA7-4AC0-B852-21AA03B6E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823C0-21D5-414E-B6EB-3CDA0FBD8E75}" type="datetimeFigureOut">
              <a:rPr lang="ru-KZ" smtClean="0"/>
              <a:t>05.05.2023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5783509-86E7-407F-82CA-D16D08041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A2B5E6E-5827-4EF5-B60E-F0793F953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5F9FD-E59F-4133-9F04-D52F69BF0B0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923240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0A3D3B-0362-46B7-825D-76FE4871C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B086EE8-DD72-427A-99B2-4B9C36BEE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823C0-21D5-414E-B6EB-3CDA0FBD8E75}" type="datetimeFigureOut">
              <a:rPr lang="ru-KZ" smtClean="0"/>
              <a:t>05.05.2023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F79FC65-9299-4E59-9EFA-DEB166C74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EBD640B-98D9-4E1B-95C4-F328E1C5E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5F9FD-E59F-4133-9F04-D52F69BF0B0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670247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C8B2001-A8F6-4574-977F-E9021DA2E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823C0-21D5-414E-B6EB-3CDA0FBD8E75}" type="datetimeFigureOut">
              <a:rPr lang="ru-KZ" smtClean="0"/>
              <a:t>05.05.2023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B035D71-0F91-4DD1-B5B1-609D388E1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C90481-EC3B-4FC8-8029-9F941D16A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5F9FD-E59F-4133-9F04-D52F69BF0B0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01507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4661CE-0FA6-480D-BA78-BF8BD96A7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BF2A34-7E74-4CAA-A192-973F7BE5F7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161D60D-61E3-4572-9C26-9F2150E8C2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8FF58FE-7489-4D84-A0C5-FC7DC5924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823C0-21D5-414E-B6EB-3CDA0FBD8E75}" type="datetimeFigureOut">
              <a:rPr lang="ru-KZ" smtClean="0"/>
              <a:t>05.05.2023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785E0A4-91A0-432F-ADBD-9244CF9F5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0652521-2F68-448F-A877-6F3F5874B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5F9FD-E59F-4133-9F04-D52F69BF0B0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137126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A64A91-056A-4E2E-BD0C-A29E1C055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A635F83-9EB1-45E4-B078-FCB650A279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053187A-53A4-4CFA-89AC-88673FC99E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9613688-52D6-4D8D-9C0C-9A92B4D5A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823C0-21D5-414E-B6EB-3CDA0FBD8E75}" type="datetimeFigureOut">
              <a:rPr lang="ru-KZ" smtClean="0"/>
              <a:t>05.05.2023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FA9B9D4-3862-4086-AFC7-4EEAB7664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B97EA47-DBD1-408E-96F2-1CE42FD2E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5F9FD-E59F-4133-9F04-D52F69BF0B0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982381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E049B5-3CF2-4DD9-976A-DD4C2576D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CE9493C-9ED5-4BA5-9C99-3F26FB42AC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29F4DA-F111-42A9-83FB-9956F874D8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823C0-21D5-414E-B6EB-3CDA0FBD8E75}" type="datetimeFigureOut">
              <a:rPr lang="ru-KZ" smtClean="0"/>
              <a:t>05.05.2023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15FEB61-05A0-41C9-B062-DE29D7CEDA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6AF5208-A02D-44A8-8BEE-137B7090B9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5F9FD-E59F-4133-9F04-D52F69BF0B0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88449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 descr="Город со сплошной заливкой">
            <a:extLst>
              <a:ext uri="{FF2B5EF4-FFF2-40B4-BE49-F238E27FC236}">
                <a16:creationId xmlns:a16="http://schemas.microsoft.com/office/drawing/2014/main" id="{C0FFE70B-E633-4006-BFE5-5AC9FAE7C6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19413" y="2662106"/>
            <a:ext cx="1533787" cy="1533787"/>
          </a:xfrm>
        </p:spPr>
      </p:pic>
      <p:pic>
        <p:nvPicPr>
          <p:cNvPr id="7" name="Рисунок 6" descr="Тенденция к повышению со сплошной заливкой">
            <a:extLst>
              <a:ext uri="{FF2B5EF4-FFF2-40B4-BE49-F238E27FC236}">
                <a16:creationId xmlns:a16="http://schemas.microsoft.com/office/drawing/2014/main" id="{9AD64919-AAEE-47C0-9FDC-5B1E3E22A2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0" y="1509763"/>
            <a:ext cx="914400" cy="914400"/>
          </a:xfrm>
          <a:prstGeom prst="rect">
            <a:avLst/>
          </a:prstGeom>
        </p:spPr>
      </p:pic>
      <p:pic>
        <p:nvPicPr>
          <p:cNvPr id="13" name="Рисунок 12" descr="Отзыв клиента со сплошной заливкой">
            <a:extLst>
              <a:ext uri="{FF2B5EF4-FFF2-40B4-BE49-F238E27FC236}">
                <a16:creationId xmlns:a16="http://schemas.microsoft.com/office/drawing/2014/main" id="{0FDF7A28-33D4-4E45-BCBF-6233D5749E1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421872" y="4402069"/>
            <a:ext cx="914400" cy="914400"/>
          </a:xfrm>
          <a:prstGeom prst="rect">
            <a:avLst/>
          </a:prstGeom>
        </p:spPr>
      </p:pic>
      <p:pic>
        <p:nvPicPr>
          <p:cNvPr id="15" name="Рисунок 14" descr="Маркетинг со сплошной заливкой">
            <a:extLst>
              <a:ext uri="{FF2B5EF4-FFF2-40B4-BE49-F238E27FC236}">
                <a16:creationId xmlns:a16="http://schemas.microsoft.com/office/drawing/2014/main" id="{5ABE1066-BD47-4450-971C-86B5E21E8DB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239549" y="2919115"/>
            <a:ext cx="914400" cy="914400"/>
          </a:xfrm>
          <a:prstGeom prst="rect">
            <a:avLst/>
          </a:prstGeom>
        </p:spPr>
      </p:pic>
      <p:pic>
        <p:nvPicPr>
          <p:cNvPr id="19" name="Рисунок 18" descr="Зал заседаний со сплошной заливкой">
            <a:extLst>
              <a:ext uri="{FF2B5EF4-FFF2-40B4-BE49-F238E27FC236}">
                <a16:creationId xmlns:a16="http://schemas.microsoft.com/office/drawing/2014/main" id="{45A7896A-E013-427E-AF71-EF270D332C4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418664" y="2971799"/>
            <a:ext cx="914400" cy="914400"/>
          </a:xfrm>
          <a:prstGeom prst="rect">
            <a:avLst/>
          </a:prstGeom>
        </p:spPr>
      </p:pic>
      <p:pic>
        <p:nvPicPr>
          <p:cNvPr id="23" name="Рисунок 22" descr="Облачные вычисления со сплошной заливкой">
            <a:extLst>
              <a:ext uri="{FF2B5EF4-FFF2-40B4-BE49-F238E27FC236}">
                <a16:creationId xmlns:a16="http://schemas.microsoft.com/office/drawing/2014/main" id="{BF72CFF6-1F74-4ABA-A788-62A186A55495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685950" y="1471736"/>
            <a:ext cx="914400" cy="914400"/>
          </a:xfrm>
          <a:prstGeom prst="rect">
            <a:avLst/>
          </a:prstGeom>
        </p:spPr>
      </p:pic>
      <p:pic>
        <p:nvPicPr>
          <p:cNvPr id="25" name="Рисунок 24" descr="Открытая ладонь с растением со сплошной заливкой">
            <a:extLst>
              <a:ext uri="{FF2B5EF4-FFF2-40B4-BE49-F238E27FC236}">
                <a16:creationId xmlns:a16="http://schemas.microsoft.com/office/drawing/2014/main" id="{5F39AD41-CD9C-4168-A6DC-180DB0C39ED8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418280" y="4409018"/>
            <a:ext cx="914400" cy="914400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3CA5FD09-7FB8-4AB0-859C-1D0DD61E9ED1}"/>
              </a:ext>
            </a:extLst>
          </p:cNvPr>
          <p:cNvSpPr txBox="1"/>
          <p:nvPr/>
        </p:nvSpPr>
        <p:spPr>
          <a:xfrm>
            <a:off x="4097672" y="2353856"/>
            <a:ext cx="19546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Технологические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07366ED-6627-4528-A14D-7EFC725F4908}"/>
              </a:ext>
            </a:extLst>
          </p:cNvPr>
          <p:cNvSpPr txBox="1"/>
          <p:nvPr/>
        </p:nvSpPr>
        <p:spPr>
          <a:xfrm>
            <a:off x="6008615" y="2345885"/>
            <a:ext cx="19546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Экономические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B918FED-0E85-4766-8102-759A3641D231}"/>
              </a:ext>
            </a:extLst>
          </p:cNvPr>
          <p:cNvSpPr txBox="1"/>
          <p:nvPr/>
        </p:nvSpPr>
        <p:spPr>
          <a:xfrm>
            <a:off x="2813808" y="3833515"/>
            <a:ext cx="19546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Управленческие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2544EF2-F139-4F2D-A087-93E1D7AA2D3F}"/>
              </a:ext>
            </a:extLst>
          </p:cNvPr>
          <p:cNvSpPr txBox="1"/>
          <p:nvPr/>
        </p:nvSpPr>
        <p:spPr>
          <a:xfrm>
            <a:off x="6804170" y="3833515"/>
            <a:ext cx="22139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Институциональные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FD23427-2CA1-4957-9A09-534BAA9513C4}"/>
              </a:ext>
            </a:extLst>
          </p:cNvPr>
          <p:cNvSpPr txBox="1"/>
          <p:nvPr/>
        </p:nvSpPr>
        <p:spPr>
          <a:xfrm>
            <a:off x="6418280" y="5213016"/>
            <a:ext cx="19546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Экологические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429246D-EA19-4CD4-801D-1B3C9B1F53BE}"/>
              </a:ext>
            </a:extLst>
          </p:cNvPr>
          <p:cNvSpPr txBox="1"/>
          <p:nvPr/>
        </p:nvSpPr>
        <p:spPr>
          <a:xfrm>
            <a:off x="3390900" y="5213016"/>
            <a:ext cx="2832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Связанные с человеческим капиталом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DC6B29A-8CC6-41CF-88EC-0E148571F169}"/>
              </a:ext>
            </a:extLst>
          </p:cNvPr>
          <p:cNvSpPr txBox="1"/>
          <p:nvPr/>
        </p:nvSpPr>
        <p:spPr>
          <a:xfrm>
            <a:off x="5028851" y="3833515"/>
            <a:ext cx="1533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Риски умного города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1019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12</Words>
  <Application>Microsoft Office PowerPoint</Application>
  <PresentationFormat>Широкоэкранный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Andrey Kostin</dc:creator>
  <cp:lastModifiedBy>Andrey Kostin</cp:lastModifiedBy>
  <cp:revision>4</cp:revision>
  <dcterms:created xsi:type="dcterms:W3CDTF">2023-05-01T12:47:46Z</dcterms:created>
  <dcterms:modified xsi:type="dcterms:W3CDTF">2023-05-05T07:17:57Z</dcterms:modified>
</cp:coreProperties>
</file>